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1" r:id="rId3"/>
    <p:sldId id="258" r:id="rId4"/>
    <p:sldId id="271" r:id="rId5"/>
    <p:sldId id="272" r:id="rId6"/>
    <p:sldId id="273" r:id="rId7"/>
    <p:sldId id="274" r:id="rId8"/>
    <p:sldId id="275" r:id="rId9"/>
    <p:sldId id="264" r:id="rId10"/>
    <p:sldId id="265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C95AB-BF94-4626-B5F0-5272EE230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749C9-C019-4D3E-9B00-8FAFC2A1D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531C8-8CED-4B5E-8B2C-7FA56637F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4DA70-7A54-4DC9-878A-E46D4B1B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37FE1-68A6-4D85-B31B-1EA55FC8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93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7CA79-E5D4-48DF-8169-864DD0CE7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1AD9-4638-4F77-82B0-C7B244B28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C2274-1899-4E4D-9A42-CB2DF6311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7C1EF-3E65-4630-B29F-53E972171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4A5BA-0C55-4487-AFF8-9650F459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24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16A25-44BC-4FDF-AF84-76478055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5BB50-0CBB-4BE3-86CF-E618BD8CB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86D27-D838-406D-99A6-F80190D19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7ADF-FC37-408D-902E-93492F16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D69D4-36E4-4D79-AB7C-226A13763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8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B2C0-8F92-45C6-AC1A-4DB356BA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B7EC1-8AD3-4344-9D7D-2ADDB9652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C3C7D-9535-4FB1-B409-A0887A954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71120-0049-4810-A2ED-AF60AF32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9914A8-D2D6-46A0-93DB-E13DE00A3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2A5CE-EB1B-4F18-A149-6447D699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0126-6D98-48A5-9244-A142B9E0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C4EFE-B58F-4024-B19F-FBD83E1B9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49BBB-CAF4-4F99-A160-7056069CC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0F5783-465B-423E-A479-004EA42F5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E7745-DB94-4D7D-BD61-30B22A845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BBA227-C7A0-4054-9BEE-A572BFE8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BB148-A675-4EC9-9FA7-DF2E8788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B5193B-487E-4B4A-A969-3B04412E2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0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18F34-6ED8-4308-AF5A-6F5CE7A9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90525A-A276-4D3E-8013-8E7B1C3CF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D83369-F016-4D3E-B979-D05E28BB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984728-8759-49C2-A646-8B039A82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209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E7267-355D-44B2-A13F-08972179B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6DEA0E-B969-4CE0-934E-B7CD4D3A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86E21-8A7B-4612-BA04-F97A09698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290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1179-727C-42A4-AF78-08977E3F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326C4-B5FB-430F-AB57-54DF7EFA6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F424D-8A30-46D2-99E7-291BCD315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F7ABF-7E12-41DB-B342-828FBED1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7F8380-2136-45C5-8BE9-B9195A54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C5561-FC54-46A5-BC08-DC63F8FB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7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4FD4-2DFF-4F29-B955-9341CC97B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BB9F8-F0EA-4029-AB33-5B3BA0B3E3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1C1F5-06F6-4A66-976D-5B45CB0F9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39400-9B53-4326-9B5B-F7472A89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5E742-B2A8-4B40-BD87-18AA271A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1D145-FCC4-4BE5-9A03-8B6F4EAA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7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7C38-A758-4C6F-8996-6AAF3B57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A6492-3957-40A4-85D6-8C17304A6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9DEAF-1965-424A-BF42-271DFFF84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10E69-167B-4503-A72A-6A57F79C2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2F3CD-8117-48D8-A661-96FACAF5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9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BECB33-888D-4536-AD0F-5EE4C80A0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FB4B3-A10D-413F-99D3-3F00D4C58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A087E-C5FB-4847-8E69-E2A2DB0E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8A306-5F07-4F9D-8712-074D6B48B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3A98-92CF-4DAA-8067-C7B1F437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3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A0737A-3821-4DE4-B7BC-6087193F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6150A-B223-4733-BF3E-4383E0A56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B52E9-798E-4D55-9ED8-7C967CE8E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E96E7-5B11-4845-868B-1605D794D47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3DA-7E28-468F-A42F-8643336FE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A1440-BDF8-42F9-8B5A-B319740E9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A7809-46D7-4619-B3E9-C7E9A6D54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6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D19B33-F3A2-49CC-9E93-47E693DA0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08" y="405729"/>
            <a:ext cx="9363075" cy="60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6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F680CE-5B65-4103-96D9-D1830D020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2466975"/>
            <a:ext cx="86582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4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150085-DD82-49C5-B31C-8C5E58446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54EAF2-7FF8-4589-84A9-948D42307B24}"/>
              </a:ext>
            </a:extLst>
          </p:cNvPr>
          <p:cNvSpPr/>
          <p:nvPr/>
        </p:nvSpPr>
        <p:spPr>
          <a:xfrm>
            <a:off x="1510748" y="914400"/>
            <a:ext cx="82428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Баня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Хлеб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Мир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Ветер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Метель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Апрель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Светлый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Рыжий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Мы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Сыр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Думать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32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6D64D3-5243-4E7E-9965-0A273EBF0569}"/>
              </a:ext>
            </a:extLst>
          </p:cNvPr>
          <p:cNvSpPr/>
          <p:nvPr/>
        </p:nvSpPr>
        <p:spPr>
          <a:xfrm>
            <a:off x="5417000" y="3244334"/>
            <a:ext cx="127708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Я, елка, юг</a:t>
            </a:r>
          </a:p>
          <a:p>
            <a:endParaRPr lang="ru-RU" dirty="0"/>
          </a:p>
          <a:p>
            <a:r>
              <a:rPr lang="ru-RU" dirty="0"/>
              <a:t>Моя, твоя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445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06A08B-B08D-447A-BC87-A7BC5D8FBFDD}"/>
              </a:ext>
            </a:extLst>
          </p:cNvPr>
          <p:cNvSpPr/>
          <p:nvPr/>
        </p:nvSpPr>
        <p:spPr>
          <a:xfrm>
            <a:off x="3048000" y="29673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семя</a:t>
            </a:r>
          </a:p>
          <a:p>
            <a:r>
              <a:rPr lang="ru-RU" dirty="0"/>
              <a:t>Семья</a:t>
            </a:r>
          </a:p>
          <a:p>
            <a:endParaRPr lang="ru-RU" dirty="0"/>
          </a:p>
          <a:p>
            <a:r>
              <a:rPr lang="ru-RU" dirty="0"/>
              <a:t>подъезд</a:t>
            </a:r>
          </a:p>
        </p:txBody>
      </p:sp>
    </p:spTree>
    <p:extLst>
      <p:ext uri="{BB962C8B-B14F-4D97-AF65-F5344CB8AC3E}">
        <p14:creationId xmlns:p14="http://schemas.microsoft.com/office/powerpoint/2010/main" val="212963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D3BA7E-DE1E-412E-849B-847E3B4E368F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только мягкие – ч, </a:t>
            </a:r>
            <a:r>
              <a:rPr lang="ru-RU" dirty="0" err="1"/>
              <a:t>щ,й</a:t>
            </a:r>
            <a:endParaRPr lang="ru-RU" dirty="0"/>
          </a:p>
          <a:p>
            <a:r>
              <a:rPr lang="ru-RU" dirty="0"/>
              <a:t>только твердые – </a:t>
            </a:r>
            <a:r>
              <a:rPr lang="ru-RU" dirty="0" err="1"/>
              <a:t>ж,ш,ц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1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6850AE-05FE-4BF6-9983-5ECC3824F365}"/>
              </a:ext>
            </a:extLst>
          </p:cNvPr>
          <p:cNvSpPr/>
          <p:nvPr/>
        </p:nvSpPr>
        <p:spPr>
          <a:xfrm>
            <a:off x="3988905" y="689113"/>
            <a:ext cx="43556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Ударная и безударная позиция</a:t>
            </a:r>
          </a:p>
          <a:p>
            <a:endParaRPr lang="ru-RU" dirty="0"/>
          </a:p>
          <a:p>
            <a:r>
              <a:rPr lang="ru-RU" dirty="0" err="1"/>
              <a:t>гавариц</a:t>
            </a:r>
            <a:r>
              <a:rPr lang="ru-RU" dirty="0"/>
              <a:t> па </a:t>
            </a:r>
            <a:r>
              <a:rPr lang="ru-RU" dirty="0" err="1"/>
              <a:t>руски</a:t>
            </a:r>
            <a:r>
              <a:rPr lang="ru-RU" dirty="0"/>
              <a:t>?</a:t>
            </a:r>
          </a:p>
          <a:p>
            <a:endParaRPr lang="ru-RU" dirty="0"/>
          </a:p>
          <a:p>
            <a:r>
              <a:rPr lang="ru-RU" dirty="0"/>
              <a:t>Говорить по- </a:t>
            </a:r>
            <a:r>
              <a:rPr lang="ru-RU" dirty="0" err="1"/>
              <a:t>русски</a:t>
            </a:r>
            <a:endParaRPr lang="ru-RU" dirty="0"/>
          </a:p>
          <a:p>
            <a:endParaRPr lang="ru-RU" dirty="0"/>
          </a:p>
          <a:p>
            <a:r>
              <a:rPr lang="ru-RU" dirty="0"/>
              <a:t>Говор</a:t>
            </a:r>
          </a:p>
          <a:p>
            <a:endParaRPr lang="ru-RU" dirty="0"/>
          </a:p>
          <a:p>
            <a:r>
              <a:rPr lang="ru-RU" dirty="0"/>
              <a:t>Молоко</a:t>
            </a:r>
          </a:p>
          <a:p>
            <a:endParaRPr lang="ru-RU" dirty="0"/>
          </a:p>
          <a:p>
            <a:r>
              <a:rPr lang="ru-RU" dirty="0"/>
              <a:t>Хорошо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200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8B200C-3627-4741-90AA-92C0C3E54A17}"/>
              </a:ext>
            </a:extLst>
          </p:cNvPr>
          <p:cNvSpPr/>
          <p:nvPr/>
        </p:nvSpPr>
        <p:spPr>
          <a:xfrm>
            <a:off x="3048000" y="889844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Аллитерация и ассонанс</a:t>
            </a:r>
          </a:p>
          <a:p>
            <a:endParaRPr lang="ru-RU" dirty="0"/>
          </a:p>
          <a:p>
            <a:r>
              <a:rPr lang="ru-RU" dirty="0"/>
              <a:t>И с ними царские дружины</a:t>
            </a:r>
          </a:p>
          <a:p>
            <a:r>
              <a:rPr lang="ru-RU" dirty="0"/>
              <a:t>Сошлись в дыму среди равнины:</a:t>
            </a:r>
          </a:p>
          <a:p>
            <a:r>
              <a:rPr lang="ru-RU" dirty="0"/>
              <a:t>И грянул бой, Полтавский бой!</a:t>
            </a:r>
          </a:p>
          <a:p>
            <a:r>
              <a:rPr lang="ru-RU" dirty="0"/>
              <a:t>В огне, под градом раскаленным,</a:t>
            </a:r>
          </a:p>
          <a:p>
            <a:r>
              <a:rPr lang="ru-RU" dirty="0"/>
              <a:t>Стеной живою отраженным,</a:t>
            </a:r>
          </a:p>
          <a:p>
            <a:r>
              <a:rPr lang="ru-RU" dirty="0"/>
              <a:t>Над падшим строем свежий строй</a:t>
            </a:r>
          </a:p>
          <a:p>
            <a:r>
              <a:rPr lang="ru-RU" dirty="0"/>
              <a:t>Штыки смыкает. Тяжкой тучей</a:t>
            </a:r>
          </a:p>
          <a:p>
            <a:r>
              <a:rPr lang="ru-RU" dirty="0"/>
              <a:t>Отряды конницы летучей,</a:t>
            </a:r>
          </a:p>
          <a:p>
            <a:r>
              <a:rPr lang="ru-RU" dirty="0"/>
              <a:t>Браздами, саблями звуча,</a:t>
            </a:r>
          </a:p>
          <a:p>
            <a:r>
              <a:rPr lang="ru-RU" dirty="0" err="1"/>
              <a:t>Сшибаясь</a:t>
            </a:r>
            <a:r>
              <a:rPr lang="ru-RU" dirty="0"/>
              <a:t>, рубятся с плеча.</a:t>
            </a:r>
          </a:p>
          <a:p>
            <a:r>
              <a:rPr lang="ru-RU" dirty="0"/>
              <a:t>Бросая груды тел на груду,</a:t>
            </a:r>
          </a:p>
          <a:p>
            <a:r>
              <a:rPr lang="ru-RU" dirty="0"/>
              <a:t>Шары чугунные повсюду</a:t>
            </a:r>
          </a:p>
          <a:p>
            <a:r>
              <a:rPr lang="ru-RU" dirty="0"/>
              <a:t>Меж ними прыгают, разят,</a:t>
            </a:r>
          </a:p>
          <a:p>
            <a:r>
              <a:rPr lang="ru-RU" dirty="0"/>
              <a:t>Прах роют и в крови шипят.</a:t>
            </a:r>
          </a:p>
          <a:p>
            <a:r>
              <a:rPr lang="ru-RU" dirty="0"/>
              <a:t>Швед, русский — колет, рубит, режет.</a:t>
            </a:r>
          </a:p>
          <a:p>
            <a:r>
              <a:rPr lang="ru-RU" dirty="0"/>
              <a:t>Бой барабанный, клики, скрежет,</a:t>
            </a:r>
          </a:p>
          <a:p>
            <a:r>
              <a:rPr lang="ru-RU" dirty="0"/>
              <a:t>Гром пушек, топот, ржанье, стон,</a:t>
            </a:r>
          </a:p>
          <a:p>
            <a:r>
              <a:rPr lang="ru-RU" dirty="0"/>
              <a:t>И смерть и ад со всех сторон.</a:t>
            </a:r>
          </a:p>
        </p:txBody>
      </p:sp>
    </p:spTree>
    <p:extLst>
      <p:ext uri="{BB962C8B-B14F-4D97-AF65-F5344CB8AC3E}">
        <p14:creationId xmlns:p14="http://schemas.microsoft.com/office/powerpoint/2010/main" val="2988952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5479DF-BC3A-45A0-9414-AA5A5D354049}"/>
              </a:ext>
            </a:extLst>
          </p:cNvPr>
          <p:cNvSpPr/>
          <p:nvPr/>
        </p:nvSpPr>
        <p:spPr>
          <a:xfrm>
            <a:off x="3048000" y="751344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Сегодня дурной день:</a:t>
            </a:r>
          </a:p>
          <a:p>
            <a:r>
              <a:rPr lang="ru-RU" dirty="0"/>
              <a:t>Кузнечиков хор спит,</a:t>
            </a:r>
          </a:p>
          <a:p>
            <a:r>
              <a:rPr lang="ru-RU" dirty="0"/>
              <a:t>И сумрачных скал сень —</a:t>
            </a:r>
          </a:p>
          <a:p>
            <a:r>
              <a:rPr lang="ru-RU" dirty="0"/>
              <a:t>Мрачней гробовых плит.</a:t>
            </a:r>
          </a:p>
          <a:p>
            <a:endParaRPr lang="ru-RU" dirty="0"/>
          </a:p>
          <a:p>
            <a:r>
              <a:rPr lang="ru-RU" dirty="0"/>
              <a:t>Мелькающих стрел звон</a:t>
            </a:r>
          </a:p>
          <a:p>
            <a:r>
              <a:rPr lang="ru-RU" dirty="0"/>
              <a:t>И вещих ворон крик...</a:t>
            </a:r>
          </a:p>
          <a:p>
            <a:r>
              <a:rPr lang="ru-RU" dirty="0"/>
              <a:t>Я вижу дурной сон,</a:t>
            </a:r>
          </a:p>
          <a:p>
            <a:r>
              <a:rPr lang="ru-RU" dirty="0"/>
              <a:t>За мигом летит миг.</a:t>
            </a:r>
          </a:p>
          <a:p>
            <a:endParaRPr lang="ru-RU" dirty="0"/>
          </a:p>
          <a:p>
            <a:r>
              <a:rPr lang="ru-RU" dirty="0"/>
              <a:t>Явлений раздвинь грань,</a:t>
            </a:r>
          </a:p>
          <a:p>
            <a:r>
              <a:rPr lang="ru-RU" dirty="0"/>
              <a:t>Земную разрушь клеть</a:t>
            </a:r>
          </a:p>
          <a:p>
            <a:r>
              <a:rPr lang="ru-RU" dirty="0"/>
              <a:t>И яростный гимн грянь —</a:t>
            </a:r>
          </a:p>
          <a:p>
            <a:r>
              <a:rPr lang="ru-RU" dirty="0"/>
              <a:t>Бунтующих тайн медь!</a:t>
            </a:r>
          </a:p>
          <a:p>
            <a:endParaRPr lang="ru-RU" dirty="0"/>
          </a:p>
          <a:p>
            <a:r>
              <a:rPr lang="ru-RU" dirty="0"/>
              <a:t>О, маятник душ строг —</a:t>
            </a:r>
          </a:p>
          <a:p>
            <a:r>
              <a:rPr lang="ru-RU" dirty="0"/>
              <a:t>Качается глух, прям,</a:t>
            </a:r>
          </a:p>
          <a:p>
            <a:r>
              <a:rPr lang="ru-RU" dirty="0"/>
              <a:t>И страстно стучит рок</a:t>
            </a:r>
          </a:p>
          <a:p>
            <a:r>
              <a:rPr lang="ru-RU" dirty="0"/>
              <a:t>В запретную дверь к нам... (О. Мандельштам)</a:t>
            </a:r>
          </a:p>
        </p:txBody>
      </p:sp>
    </p:spTree>
    <p:extLst>
      <p:ext uri="{BB962C8B-B14F-4D97-AF65-F5344CB8AC3E}">
        <p14:creationId xmlns:p14="http://schemas.microsoft.com/office/powerpoint/2010/main" val="746575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87B074-6ECB-4C9E-9BF8-9A8362E51209}"/>
              </a:ext>
            </a:extLst>
          </p:cNvPr>
          <p:cNvSpPr/>
          <p:nvPr/>
        </p:nvSpPr>
        <p:spPr>
          <a:xfrm>
            <a:off x="238539" y="0"/>
            <a:ext cx="106149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Мело, мело по всей земле </a:t>
            </a:r>
          </a:p>
          <a:p>
            <a:r>
              <a:rPr lang="ru-RU" dirty="0"/>
              <a:t>Во все пределы.</a:t>
            </a:r>
          </a:p>
          <a:p>
            <a:r>
              <a:rPr lang="ru-RU" dirty="0"/>
              <a:t>Свеча горела на столе, </a:t>
            </a:r>
          </a:p>
          <a:p>
            <a:r>
              <a:rPr lang="ru-RU" dirty="0"/>
              <a:t>Свеча горела.</a:t>
            </a:r>
          </a:p>
          <a:p>
            <a:r>
              <a:rPr lang="ru-RU" dirty="0"/>
              <a:t>Как летом роем мошкара </a:t>
            </a:r>
          </a:p>
          <a:p>
            <a:r>
              <a:rPr lang="ru-RU" dirty="0"/>
              <a:t>Летит на пламя, </a:t>
            </a:r>
          </a:p>
          <a:p>
            <a:r>
              <a:rPr lang="ru-RU" dirty="0"/>
              <a:t>Слетались хлопья со двора </a:t>
            </a:r>
          </a:p>
          <a:p>
            <a:r>
              <a:rPr lang="ru-RU" dirty="0"/>
              <a:t>К оконной раме.</a:t>
            </a:r>
          </a:p>
          <a:p>
            <a:r>
              <a:rPr lang="ru-RU" dirty="0"/>
              <a:t>Метель лепила на стекле </a:t>
            </a:r>
          </a:p>
          <a:p>
            <a:r>
              <a:rPr lang="ru-RU" dirty="0"/>
              <a:t>Кружки и стрелы. </a:t>
            </a:r>
          </a:p>
          <a:p>
            <a:r>
              <a:rPr lang="ru-RU" dirty="0"/>
              <a:t>Свеча горела на столе, </a:t>
            </a:r>
          </a:p>
          <a:p>
            <a:r>
              <a:rPr lang="ru-RU" dirty="0"/>
              <a:t>Свеча горела.</a:t>
            </a:r>
          </a:p>
          <a:p>
            <a:r>
              <a:rPr lang="ru-RU" dirty="0"/>
              <a:t>И все терялось в снежной мгле, </a:t>
            </a:r>
          </a:p>
          <a:p>
            <a:r>
              <a:rPr lang="ru-RU" dirty="0"/>
              <a:t>Седой и белой. </a:t>
            </a:r>
          </a:p>
          <a:p>
            <a:r>
              <a:rPr lang="ru-RU" dirty="0"/>
              <a:t>Свеча горела на столе,</a:t>
            </a:r>
          </a:p>
          <a:p>
            <a:r>
              <a:rPr lang="ru-RU" dirty="0"/>
              <a:t>Свеча горела.</a:t>
            </a:r>
          </a:p>
          <a:p>
            <a:r>
              <a:rPr lang="ru-RU" dirty="0"/>
              <a:t>На свечку дуло из угла,</a:t>
            </a:r>
          </a:p>
          <a:p>
            <a:r>
              <a:rPr lang="ru-RU" dirty="0"/>
              <a:t>И жар соблазна</a:t>
            </a:r>
          </a:p>
          <a:p>
            <a:r>
              <a:rPr lang="ru-RU" dirty="0"/>
              <a:t>Вздымал, как ангел, два крыла</a:t>
            </a:r>
          </a:p>
          <a:p>
            <a:r>
              <a:rPr lang="ru-RU" dirty="0"/>
              <a:t>Крестообразно.</a:t>
            </a:r>
          </a:p>
          <a:p>
            <a:r>
              <a:rPr lang="ru-RU" dirty="0"/>
              <a:t>Мело весь месяц в феврале. </a:t>
            </a:r>
          </a:p>
          <a:p>
            <a:r>
              <a:rPr lang="ru-RU" dirty="0"/>
              <a:t>И то и дело </a:t>
            </a:r>
          </a:p>
          <a:p>
            <a:r>
              <a:rPr lang="ru-RU" dirty="0"/>
              <a:t>Свеча горела на столе, </a:t>
            </a:r>
          </a:p>
          <a:p>
            <a:r>
              <a:rPr lang="ru-RU" dirty="0"/>
              <a:t>Свеча горела. </a:t>
            </a:r>
            <a:r>
              <a:rPr lang="ru-RU"/>
              <a:t>( Пастернак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8826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352</Words>
  <Application>Microsoft Office PowerPoint</Application>
  <PresentationFormat>Widescreen</PresentationFormat>
  <Paragraphs>106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Antanasijevic</dc:creator>
  <cp:lastModifiedBy>Irina Antanasijevic</cp:lastModifiedBy>
  <cp:revision>8</cp:revision>
  <dcterms:created xsi:type="dcterms:W3CDTF">2018-03-29T19:50:39Z</dcterms:created>
  <dcterms:modified xsi:type="dcterms:W3CDTF">2018-03-30T13:11:19Z</dcterms:modified>
</cp:coreProperties>
</file>